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3FFD-35F8-4863-A1A3-D9735468C1D0}" type="datetimeFigureOut">
              <a:rPr lang="zh-CN" altLang="en-US" smtClean="0"/>
              <a:pPr/>
              <a:t>2020-07-20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B929-B384-4DF7-8B27-AF72A6B412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3FFD-35F8-4863-A1A3-D9735468C1D0}" type="datetimeFigureOut">
              <a:rPr lang="zh-CN" altLang="en-US" smtClean="0"/>
              <a:pPr/>
              <a:t>2020-07-20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B929-B384-4DF7-8B27-AF72A6B412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3FFD-35F8-4863-A1A3-D9735468C1D0}" type="datetimeFigureOut">
              <a:rPr lang="zh-CN" altLang="en-US" smtClean="0"/>
              <a:pPr/>
              <a:t>2020-07-20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B929-B384-4DF7-8B27-AF72A6B412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3FFD-35F8-4863-A1A3-D9735468C1D0}" type="datetimeFigureOut">
              <a:rPr lang="zh-CN" altLang="en-US" smtClean="0"/>
              <a:pPr/>
              <a:t>2020-07-20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B929-B384-4DF7-8B27-AF72A6B412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3FFD-35F8-4863-A1A3-D9735468C1D0}" type="datetimeFigureOut">
              <a:rPr lang="zh-CN" altLang="en-US" smtClean="0"/>
              <a:pPr/>
              <a:t>2020-07-20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B929-B384-4DF7-8B27-AF72A6B412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3FFD-35F8-4863-A1A3-D9735468C1D0}" type="datetimeFigureOut">
              <a:rPr lang="zh-CN" altLang="en-US" smtClean="0"/>
              <a:pPr/>
              <a:t>2020-07-20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B929-B384-4DF7-8B27-AF72A6B412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3FFD-35F8-4863-A1A3-D9735468C1D0}" type="datetimeFigureOut">
              <a:rPr lang="zh-CN" altLang="en-US" smtClean="0"/>
              <a:pPr/>
              <a:t>2020-07-20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B929-B384-4DF7-8B27-AF72A6B412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3FFD-35F8-4863-A1A3-D9735468C1D0}" type="datetimeFigureOut">
              <a:rPr lang="zh-CN" altLang="en-US" smtClean="0"/>
              <a:pPr/>
              <a:t>2020-07-20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B929-B384-4DF7-8B27-AF72A6B412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3FFD-35F8-4863-A1A3-D9735468C1D0}" type="datetimeFigureOut">
              <a:rPr lang="zh-CN" altLang="en-US" smtClean="0"/>
              <a:pPr/>
              <a:t>2020-07-20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B929-B384-4DF7-8B27-AF72A6B412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3FFD-35F8-4863-A1A3-D9735468C1D0}" type="datetimeFigureOut">
              <a:rPr lang="zh-CN" altLang="en-US" smtClean="0"/>
              <a:pPr/>
              <a:t>2020-07-20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B929-B384-4DF7-8B27-AF72A6B412A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3FFD-35F8-4863-A1A3-D9735468C1D0}" type="datetimeFigureOut">
              <a:rPr lang="zh-CN" altLang="en-US" smtClean="0"/>
              <a:pPr/>
              <a:t>2020-07-20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EB929-B384-4DF7-8B27-AF72A6B412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4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83FFD-35F8-4863-A1A3-D9735468C1D0}" type="datetimeFigureOut">
              <a:rPr lang="zh-CN" altLang="en-US" smtClean="0"/>
              <a:pPr/>
              <a:t>2020-07-20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EB929-B384-4DF7-8B27-AF72A6B412A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高考物理试题（</a:t>
            </a:r>
            <a:r>
              <a:rPr lang="en-US" altLang="zh-CN" dirty="0" smtClean="0"/>
              <a:t>15</a:t>
            </a:r>
            <a:r>
              <a:rPr lang="zh-CN" altLang="en-US" dirty="0" smtClean="0"/>
              <a:t>题）分析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7813374" cy="3286148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                                      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                    </a:t>
            </a:r>
            <a:endParaRPr lang="en-US" altLang="zh-CN" dirty="0" smtClean="0"/>
          </a:p>
          <a:p>
            <a:r>
              <a:rPr lang="en-US" altLang="zh-CN" dirty="0" smtClean="0"/>
              <a:t>                                                 </a:t>
            </a:r>
            <a:r>
              <a:rPr lang="zh-CN" altLang="en-US" dirty="0" smtClean="0"/>
              <a:t>长安二中</a:t>
            </a:r>
            <a:endParaRPr lang="en-US" altLang="zh-CN" dirty="0" smtClean="0"/>
          </a:p>
          <a:p>
            <a:r>
              <a:rPr lang="zh-CN" altLang="en-US" dirty="0" smtClean="0"/>
              <a:t>                                                                       杜</a:t>
            </a:r>
            <a:r>
              <a:rPr lang="zh-CN" altLang="en-US" dirty="0"/>
              <a:t>小鹏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85728"/>
            <a:ext cx="8258204" cy="621510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dirty="0" smtClean="0"/>
              <a:t>15.</a:t>
            </a:r>
            <a:r>
              <a:rPr lang="zh-CN" altLang="en-US" dirty="0" smtClean="0"/>
              <a:t>若一</a:t>
            </a:r>
            <a:r>
              <a:rPr lang="zh-CN" altLang="en-US" dirty="0" smtClean="0">
                <a:solidFill>
                  <a:srgbClr val="FF0000"/>
                </a:solidFill>
              </a:rPr>
              <a:t>均匀球形</a:t>
            </a:r>
            <a:r>
              <a:rPr lang="zh-CN" altLang="en-US" dirty="0" smtClean="0"/>
              <a:t>星体的密度为</a:t>
            </a:r>
            <a:r>
              <a:rPr lang="el-GR" altLang="zh-CN" dirty="0" smtClean="0"/>
              <a:t>ρ</a:t>
            </a:r>
            <a:r>
              <a:rPr lang="zh-CN" altLang="en-US" dirty="0" smtClean="0"/>
              <a:t>。引力常量为</a:t>
            </a:r>
            <a:r>
              <a:rPr lang="en-US" altLang="zh-CN" dirty="0" smtClean="0"/>
              <a:t>G</a:t>
            </a:r>
            <a:r>
              <a:rPr lang="zh-CN" altLang="en-US" dirty="0" smtClean="0"/>
              <a:t>。则在该</a:t>
            </a:r>
            <a:r>
              <a:rPr lang="zh-CN" altLang="en-US" dirty="0" smtClean="0">
                <a:solidFill>
                  <a:srgbClr val="FF0000"/>
                </a:solidFill>
              </a:rPr>
              <a:t>星体表面附近</a:t>
            </a:r>
            <a:r>
              <a:rPr lang="zh-CN" altLang="en-US" dirty="0" smtClean="0"/>
              <a:t>沿</a:t>
            </a:r>
            <a:r>
              <a:rPr lang="zh-CN" altLang="en-US" dirty="0" smtClean="0">
                <a:solidFill>
                  <a:srgbClr val="FF0000"/>
                </a:solidFill>
              </a:rPr>
              <a:t>圆轨道</a:t>
            </a:r>
            <a:r>
              <a:rPr lang="zh-CN" altLang="en-US" dirty="0" smtClean="0"/>
              <a:t>绕其运动的卫星的周期是         </a:t>
            </a:r>
            <a:r>
              <a:rPr lang="en-US" altLang="zh-CN" dirty="0" smtClean="0"/>
              <a:t>【A】</a:t>
            </a:r>
          </a:p>
          <a:p>
            <a:pPr>
              <a:buNone/>
            </a:pPr>
            <a:r>
              <a:rPr lang="en-US" altLang="zh-CN" dirty="0" smtClean="0"/>
              <a:t>    </a:t>
            </a:r>
          </a:p>
          <a:p>
            <a:pPr>
              <a:buNone/>
            </a:pPr>
            <a:r>
              <a:rPr lang="en-US" altLang="zh-CN" dirty="0" smtClean="0"/>
              <a:t>A .                B.             C .                D.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解析</a:t>
            </a:r>
            <a:r>
              <a:rPr lang="zh-CN" altLang="en-US" dirty="0" smtClean="0"/>
              <a:t>：本题目是</a:t>
            </a:r>
            <a:r>
              <a:rPr lang="zh-CN" altLang="en-US" dirty="0" smtClean="0"/>
              <a:t>课本</a:t>
            </a:r>
            <a:r>
              <a:rPr lang="zh-CN" altLang="en-US" dirty="0" smtClean="0"/>
              <a:t>“求中心天体的质量</a:t>
            </a:r>
            <a:r>
              <a:rPr lang="zh-CN" altLang="en-US" dirty="0" smtClean="0"/>
              <a:t>”的拓展 。考查</a:t>
            </a:r>
            <a:r>
              <a:rPr lang="zh-CN" altLang="en-US" dirty="0" smtClean="0"/>
              <a:t>点</a:t>
            </a:r>
            <a:r>
              <a:rPr lang="en-US" altLang="zh-CN" dirty="0" smtClean="0"/>
              <a:t>1.   </a:t>
            </a:r>
            <a:r>
              <a:rPr lang="zh-CN" altLang="en-US" dirty="0" smtClean="0"/>
              <a:t>对“均匀球形” 、“圆轨道” 两个理想化模型，以及“星球表面附近” 近似</a:t>
            </a:r>
            <a:r>
              <a:rPr lang="zh-CN" altLang="en-US" dirty="0" smtClean="0"/>
              <a:t>化（卫星的轨道半径近似为星体半径）的</a:t>
            </a:r>
            <a:r>
              <a:rPr lang="zh-CN" altLang="en-US" dirty="0" smtClean="0"/>
              <a:t>分析和处理。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zh-CN" altLang="en-US" dirty="0" smtClean="0"/>
              <a:t>考查点</a:t>
            </a:r>
            <a:r>
              <a:rPr lang="en-US" altLang="zh-CN" dirty="0" smtClean="0"/>
              <a:t>2.</a:t>
            </a:r>
            <a:r>
              <a:rPr lang="zh-CN" altLang="en-US" dirty="0" smtClean="0"/>
              <a:t>公式的熟练推导。</a:t>
            </a:r>
            <a:endParaRPr lang="zh-CN" alt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214554"/>
            <a:ext cx="500066" cy="11483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2143116"/>
            <a:ext cx="474946" cy="1090616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2214554"/>
            <a:ext cx="728742" cy="1122182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2214554"/>
            <a:ext cx="657304" cy="1090616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14290"/>
            <a:ext cx="8401080" cy="66437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CN" altLang="en-US" dirty="0" smtClean="0"/>
              <a:t>解法一、（大多数同学）直接运用二级公式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                   </a:t>
            </a:r>
            <a:r>
              <a:rPr lang="zh-CN" altLang="en-US" dirty="0" smtClean="0"/>
              <a:t>得出。（</a:t>
            </a:r>
            <a:r>
              <a:rPr lang="zh-CN" altLang="en-US" sz="2400" dirty="0" smtClean="0"/>
              <a:t>通过对此公式的考查，让学生</a:t>
            </a:r>
            <a:endParaRPr lang="en-US" altLang="zh-CN" sz="2400" dirty="0" smtClean="0"/>
          </a:p>
          <a:p>
            <a:pPr>
              <a:buNone/>
            </a:pP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知道发射卫星可以探究未知天密度。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</a:t>
            </a:r>
            <a:r>
              <a:rPr lang="zh-CN" altLang="en-US" dirty="0" smtClean="0"/>
              <a:t>法二、公式推导   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</a:t>
            </a:r>
          </a:p>
          <a:p>
            <a:pPr>
              <a:buNone/>
            </a:pPr>
            <a:r>
              <a:rPr lang="en-US" altLang="zh-CN" dirty="0" smtClean="0"/>
              <a:t>  </a:t>
            </a:r>
            <a:r>
              <a:rPr lang="zh-CN" altLang="en-US" dirty="0" smtClean="0"/>
              <a:t>法三、用地球数据进行验证。如果知道地球的平均密度                             ，第一宇宙速度，</a:t>
            </a:r>
            <a:r>
              <a:rPr lang="en-US" altLang="zh-CN" dirty="0" smtClean="0"/>
              <a:t>G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</a:t>
            </a:r>
          </a:p>
          <a:p>
            <a:pPr>
              <a:buNone/>
            </a:pPr>
            <a:r>
              <a:rPr lang="zh-CN" altLang="en-US" dirty="0" smtClean="0"/>
              <a:t>知道近地卫星绕地球周期约为</a:t>
            </a:r>
            <a:r>
              <a:rPr lang="en-US" altLang="zh-CN" dirty="0" smtClean="0"/>
              <a:t>5000s</a:t>
            </a:r>
            <a:r>
              <a:rPr lang="zh-CN" altLang="en-US" dirty="0" smtClean="0"/>
              <a:t>。带入选项进行验证。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                           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571480"/>
            <a:ext cx="1000132" cy="857256"/>
          </a:xfrm>
          <a:prstGeom prst="rect">
            <a:avLst/>
          </a:prstGeom>
          <a:noFill/>
        </p:spPr>
      </p:pic>
      <p:sp>
        <p:nvSpPr>
          <p:cNvPr id="6" name="左大括号 5"/>
          <p:cNvSpPr/>
          <p:nvPr/>
        </p:nvSpPr>
        <p:spPr>
          <a:xfrm>
            <a:off x="3857620" y="2071678"/>
            <a:ext cx="285752" cy="11430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1928802"/>
            <a:ext cx="2164788" cy="714380"/>
          </a:xfrm>
          <a:prstGeom prst="rect">
            <a:avLst/>
          </a:prstGeom>
          <a:noFill/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2714620"/>
            <a:ext cx="2213529" cy="661990"/>
          </a:xfrm>
          <a:prstGeom prst="rect">
            <a:avLst/>
          </a:prstGeom>
          <a:noFill/>
        </p:spPr>
      </p:pic>
      <p:sp>
        <p:nvSpPr>
          <p:cNvPr id="11" name="右箭头 10"/>
          <p:cNvSpPr/>
          <p:nvPr/>
        </p:nvSpPr>
        <p:spPr>
          <a:xfrm>
            <a:off x="6572264" y="2714620"/>
            <a:ext cx="78581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2428868"/>
            <a:ext cx="870114" cy="820862"/>
          </a:xfrm>
          <a:prstGeom prst="rect">
            <a:avLst/>
          </a:prstGeom>
          <a:noFill/>
        </p:spPr>
      </p:pic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4071942"/>
            <a:ext cx="2190763" cy="642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法四、量纲法：用单位进行判断。（</a:t>
            </a:r>
            <a:r>
              <a:rPr lang="zh-CN" altLang="en-US" dirty="0" smtClean="0">
                <a:solidFill>
                  <a:srgbClr val="FF0000"/>
                </a:solidFill>
              </a:rPr>
              <a:t>本题不适用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近些年在高考中万有引力相关的考题。题型特点一般都是：题干</a:t>
            </a:r>
            <a:r>
              <a:rPr lang="zh-CN" altLang="en-US" dirty="0" smtClean="0"/>
              <a:t>长、物理量多、计算</a:t>
            </a:r>
            <a:r>
              <a:rPr lang="zh-CN" altLang="en-US" dirty="0" smtClean="0"/>
              <a:t>量大（估算</a:t>
            </a:r>
            <a:r>
              <a:rPr lang="zh-CN" altLang="en-US" dirty="0" smtClean="0"/>
              <a:t>）、公式多、</a:t>
            </a:r>
            <a:r>
              <a:rPr lang="zh-CN" altLang="en-US" smtClean="0"/>
              <a:t>信息外延、外加</a:t>
            </a:r>
            <a:r>
              <a:rPr lang="zh-CN" altLang="en-US" dirty="0" smtClean="0"/>
              <a:t>物理模型等。很学生感觉还是很困难。今年一反常态来了这一道</a:t>
            </a:r>
            <a:r>
              <a:rPr lang="zh-CN" altLang="en-US" dirty="0" smtClean="0">
                <a:solidFill>
                  <a:srgbClr val="FF0000"/>
                </a:solidFill>
              </a:rPr>
              <a:t>送分题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                           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              </a:t>
            </a:r>
            <a:r>
              <a:rPr lang="zh-CN" altLang="en-US" sz="6000" dirty="0" smtClean="0"/>
              <a:t>谢谢大家！</a:t>
            </a:r>
            <a:endParaRPr lang="zh-CN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龙腾四海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117</TotalTime>
  <Words>276</Words>
  <Application>Microsoft Office PowerPoint</Application>
  <PresentationFormat>全屏显示(4:3)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龙腾四海</vt:lpstr>
      <vt:lpstr>高考物理试题（15题）分析</vt:lpstr>
      <vt:lpstr>幻灯片 2</vt:lpstr>
      <vt:lpstr>幻灯片 3</vt:lpstr>
      <vt:lpstr>幻灯片 4</vt:lpstr>
      <vt:lpstr>幻灯片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高考物理试题分析</dc:title>
  <dc:creator>lenovo</dc:creator>
  <cp:lastModifiedBy>lenovo</cp:lastModifiedBy>
  <cp:revision>17</cp:revision>
  <dcterms:created xsi:type="dcterms:W3CDTF">2020-07-16T13:28:15Z</dcterms:created>
  <dcterms:modified xsi:type="dcterms:W3CDTF">2020-07-20T02:49:10Z</dcterms:modified>
</cp:coreProperties>
</file>